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8" r:id="rId2"/>
    <p:sldId id="309" r:id="rId3"/>
    <p:sldId id="259" r:id="rId4"/>
    <p:sldId id="329" r:id="rId5"/>
    <p:sldId id="313" r:id="rId6"/>
    <p:sldId id="314" r:id="rId7"/>
    <p:sldId id="315" r:id="rId8"/>
    <p:sldId id="317" r:id="rId9"/>
    <p:sldId id="312" r:id="rId10"/>
    <p:sldId id="330" r:id="rId11"/>
    <p:sldId id="331" r:id="rId12"/>
    <p:sldId id="328" r:id="rId13"/>
    <p:sldId id="316" r:id="rId14"/>
    <p:sldId id="332" r:id="rId15"/>
    <p:sldId id="333" r:id="rId16"/>
    <p:sldId id="304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35" autoAdjust="0"/>
    <p:restoredTop sz="94660"/>
  </p:normalViewPr>
  <p:slideViewPr>
    <p:cSldViewPr snapToGrid="0">
      <p:cViewPr varScale="1">
        <p:scale>
          <a:sx n="71" d="100"/>
          <a:sy n="71" d="100"/>
        </p:scale>
        <p:origin x="2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FF837-68BE-4739-AD0D-757CD3071B6E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1F3DB-26C4-4E83-9EBE-929FAC0CB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5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A2FF2B-FC2B-45E7-B47B-75FB89D8763F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136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74D594-0C67-44EC-9255-FA393540B078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8168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E94F86-153E-40DE-BC87-D5337A03F26B}" type="slidenum">
              <a:rPr lang="en-US" smtClean="0"/>
              <a:pPr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9637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E94F86-153E-40DE-BC87-D5337A03F26B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9710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E94F86-153E-40DE-BC87-D5337A03F26B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304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E94F86-153E-40DE-BC87-D5337A03F26B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726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E94F86-153E-40DE-BC87-D5337A03F26B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274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2E462F-A208-4B99-ABB8-9C7BA06F817B}" type="slidenum">
              <a:rPr lang="en-US" smtClean="0"/>
              <a:pPr/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5954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6A1811-9148-44DA-8D58-483D37C4D068}" type="slidenum">
              <a:rPr lang="en-US" smtClean="0"/>
              <a:pPr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520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7706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1499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8866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2711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4697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2916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3439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3778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3879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5942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5720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4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-12277"/>
            <a:ext cx="12057529" cy="6858000"/>
            <a:chOff x="1" y="-47293"/>
            <a:chExt cx="9144000" cy="5231195"/>
          </a:xfrm>
        </p:grpSpPr>
        <p:sp>
          <p:nvSpPr>
            <p:cNvPr id="2" name="Rectangle 8"/>
            <p:cNvSpPr>
              <a:spLocks noChangeArrowheads="1"/>
            </p:cNvSpPr>
            <p:nvPr/>
          </p:nvSpPr>
          <p:spPr bwMode="auto">
            <a:xfrm>
              <a:off x="1" y="-47293"/>
              <a:ext cx="9144000" cy="5231195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altLang="en-US" sz="1013">
                <a:cs typeface="Arial" charset="0"/>
              </a:endParaRPr>
            </a:p>
          </p:txBody>
        </p:sp>
        <p:sp>
          <p:nvSpPr>
            <p:cNvPr id="2051" name="AutoShape 4"/>
            <p:cNvSpPr>
              <a:spLocks noChangeArrowheads="1"/>
            </p:cNvSpPr>
            <p:nvPr/>
          </p:nvSpPr>
          <p:spPr bwMode="auto">
            <a:xfrm>
              <a:off x="192236" y="82276"/>
              <a:ext cx="8802783" cy="4972057"/>
            </a:xfrm>
            <a:prstGeom prst="roundRect">
              <a:avLst>
                <a:gd name="adj" fmla="val 6454"/>
              </a:avLst>
            </a:prstGeom>
            <a:solidFill>
              <a:srgbClr val="FF0000"/>
            </a:solidFill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altLang="en-US" sz="1013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052" name="AutoShape 4"/>
            <p:cNvSpPr>
              <a:spLocks noChangeArrowheads="1"/>
            </p:cNvSpPr>
            <p:nvPr/>
          </p:nvSpPr>
          <p:spPr bwMode="auto">
            <a:xfrm>
              <a:off x="269131" y="743441"/>
              <a:ext cx="8589721" cy="3486252"/>
            </a:xfrm>
            <a:prstGeom prst="roundRect">
              <a:avLst>
                <a:gd name="adj" fmla="val 7065"/>
              </a:avLst>
            </a:prstGeom>
            <a:solidFill>
              <a:schemeClr val="bg1"/>
            </a:solidFill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altLang="en-US" sz="1013">
                <a:cs typeface="Arial" charset="0"/>
              </a:endParaRPr>
            </a:p>
          </p:txBody>
        </p:sp>
        <p:sp>
          <p:nvSpPr>
            <p:cNvPr id="3082" name="WordArt 5"/>
            <p:cNvSpPr>
              <a:spLocks noChangeArrowheads="1" noChangeShapeType="1" noTextEdit="1"/>
            </p:cNvSpPr>
            <p:nvPr/>
          </p:nvSpPr>
          <p:spPr bwMode="auto">
            <a:xfrm>
              <a:off x="811163" y="140628"/>
              <a:ext cx="7911228" cy="5715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700" b="1" kern="10">
                  <a:solidFill>
                    <a:schemeClr val="bg1"/>
                  </a:solidFill>
                </a:rPr>
                <a:t>TRƯỜNG TIỂU HỌC TRUNG LẬP HẠ</a:t>
              </a:r>
              <a:endParaRPr lang="en-US" sz="2700" b="1" kern="10">
                <a:solidFill>
                  <a:schemeClr val="bg1"/>
                </a:solidFill>
              </a:endParaRPr>
            </a:p>
          </p:txBody>
        </p:sp>
      </p:grpSp>
      <p:sp>
        <p:nvSpPr>
          <p:cNvPr id="17" name="WordArt 10"/>
          <p:cNvSpPr>
            <a:spLocks noChangeArrowheads="1" noChangeShapeType="1" noTextEdit="1"/>
          </p:cNvSpPr>
          <p:nvPr/>
        </p:nvSpPr>
        <p:spPr bwMode="auto">
          <a:xfrm>
            <a:off x="1992313" y="5708651"/>
            <a:ext cx="8128000" cy="860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95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bg1"/>
                </a:solidFill>
              </a:rPr>
              <a:t>Người dạy: Nguyễn Văn Nhỏ</a:t>
            </a:r>
            <a:endParaRPr lang="en-US" sz="4950" b="1" kern="1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chemeClr val="bg1"/>
              </a:solidFill>
            </a:endParaRPr>
          </a:p>
        </p:txBody>
      </p:sp>
      <p:sp>
        <p:nvSpPr>
          <p:cNvPr id="18" name="WordArt 10"/>
          <p:cNvSpPr>
            <a:spLocks noChangeArrowheads="1" noChangeShapeType="1" noTextEdit="1"/>
          </p:cNvSpPr>
          <p:nvPr/>
        </p:nvSpPr>
        <p:spPr bwMode="auto">
          <a:xfrm>
            <a:off x="2974976" y="2630488"/>
            <a:ext cx="6545263" cy="6080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8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8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8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8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2" name="WordArt 10"/>
          <p:cNvSpPr>
            <a:spLocks noChangeArrowheads="1" noChangeShapeType="1" noTextEdit="1"/>
          </p:cNvSpPr>
          <p:nvPr/>
        </p:nvSpPr>
        <p:spPr bwMode="auto">
          <a:xfrm>
            <a:off x="3179763" y="1803401"/>
            <a:ext cx="5562600" cy="434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33FF"/>
                </a:solidFill>
              </a:rPr>
              <a:t>HỌC  ONLINE</a:t>
            </a:r>
          </a:p>
        </p:txBody>
      </p:sp>
      <p:sp>
        <p:nvSpPr>
          <p:cNvPr id="11" name="WordArt 10"/>
          <p:cNvSpPr>
            <a:spLocks noChangeArrowheads="1" noChangeShapeType="1" noTextEdit="1"/>
          </p:cNvSpPr>
          <p:nvPr/>
        </p:nvSpPr>
        <p:spPr bwMode="auto">
          <a:xfrm>
            <a:off x="494507" y="3535922"/>
            <a:ext cx="10558975" cy="139186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83"/>
              </a:avLst>
            </a:prstTxWarp>
          </a:bodyPr>
          <a:lstStyle/>
          <a:p>
            <a:pPr algn="ctr"/>
            <a:r>
              <a:rPr lang="en-US" sz="80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kern="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kern="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0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8000" b="1" kern="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80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7040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7" descr="blob:file:///993173be-0db6-44b1-ad64-b6bfb7f9ed7b"/>
          <p:cNvSpPr>
            <a:spLocks noChangeAspect="1" noChangeArrowheads="1"/>
          </p:cNvSpPr>
          <p:nvPr/>
        </p:nvSpPr>
        <p:spPr bwMode="auto">
          <a:xfrm>
            <a:off x="1587500" y="-274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2" name="Chỗ dành sẵn cho Nội dung 2"/>
          <p:cNvSpPr>
            <a:spLocks noGrp="1"/>
          </p:cNvSpPr>
          <p:nvPr>
            <p:ph idx="1"/>
          </p:nvPr>
        </p:nvSpPr>
        <p:spPr>
          <a:xfrm>
            <a:off x="645459" y="53976"/>
            <a:ext cx="11282081" cy="1698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5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7" descr="blob:file:///993173be-0db6-44b1-ad64-b6bfb7f9ed7b"/>
          <p:cNvSpPr>
            <a:spLocks noChangeAspect="1" noChangeArrowheads="1"/>
          </p:cNvSpPr>
          <p:nvPr/>
        </p:nvSpPr>
        <p:spPr bwMode="auto">
          <a:xfrm>
            <a:off x="5779156" y="878090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" name="RLTTC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822" t="30121" r="19467" b="23007"/>
          <a:stretch/>
        </p:blipFill>
        <p:spPr>
          <a:xfrm>
            <a:off x="231796" y="228284"/>
            <a:ext cx="11704320" cy="6462076"/>
          </a:xfrm>
          <a:prstGeom prst="rect">
            <a:avLst/>
          </a:prstGeom>
          <a:ln w="254000">
            <a:solidFill>
              <a:srgbClr val="7030A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06859" y="379823"/>
            <a:ext cx="11449395" cy="1301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</a:rPr>
              <a:t>ÔN ĐI TRÊN VẠCH KẺ HAI TAY DANG NGANG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859" y="379823"/>
            <a:ext cx="11449395" cy="1301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</a:rPr>
              <a:t>ÔN ĐI TRÊN VẠCH KẺ HAI TAY CHỐNG HÔNG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6858" y="152084"/>
            <a:ext cx="11449395" cy="1879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</a:rPr>
              <a:t>ÔN ĐI TRÊN VẠCH KẺ HAI TAY DANG NGANG</a:t>
            </a:r>
          </a:p>
          <a:p>
            <a:pPr algn="ctr"/>
            <a:r>
              <a:rPr lang="en-US" sz="4800" b="1" dirty="0" smtClean="0">
                <a:solidFill>
                  <a:srgbClr val="FFC000"/>
                </a:solidFill>
              </a:rPr>
              <a:t>VÀ </a:t>
            </a:r>
            <a:r>
              <a:rPr lang="en-US" sz="4800" b="1" dirty="0">
                <a:solidFill>
                  <a:srgbClr val="FFC000"/>
                </a:solidFill>
              </a:rPr>
              <a:t>ĐI TRÊN VẠCH KẺ HAI TAY CHỐNG HÔNG</a:t>
            </a:r>
          </a:p>
        </p:txBody>
      </p:sp>
    </p:spTree>
    <p:extLst>
      <p:ext uri="{BB962C8B-B14F-4D97-AF65-F5344CB8AC3E}">
        <p14:creationId xmlns:p14="http://schemas.microsoft.com/office/powerpoint/2010/main" val="408413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3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6"/>
            </p:par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6" grpId="1"/>
      <p:bldP spid="7" grpId="0"/>
      <p:bldP spid="7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14477" y="1661160"/>
            <a:ext cx="11787963" cy="4968240"/>
          </a:xfrm>
          <a:prstGeom prst="roundRect">
            <a:avLst>
              <a:gd name="adj" fmla="val 32264"/>
            </a:avLst>
          </a:prstGeom>
          <a:solidFill>
            <a:schemeClr val="accent6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b="1" dirty="0"/>
              <a:t>HỌC SINH </a:t>
            </a:r>
            <a:r>
              <a:rPr lang="en-US" sz="8800" b="1" dirty="0" smtClean="0"/>
              <a:t>QUAN </a:t>
            </a:r>
            <a:r>
              <a:rPr lang="en-US" sz="8800" b="1" dirty="0"/>
              <a:t>SÁT </a:t>
            </a:r>
            <a:r>
              <a:rPr lang="en-US" sz="8800" b="1" dirty="0" smtClean="0"/>
              <a:t>VIDEO</a:t>
            </a:r>
            <a:endParaRPr lang="en-US" sz="8800" b="1" dirty="0"/>
          </a:p>
        </p:txBody>
      </p:sp>
      <p:sp>
        <p:nvSpPr>
          <p:cNvPr id="12293" name="AutoShape 4"/>
          <p:cNvSpPr>
            <a:spLocks noChangeArrowheads="1"/>
          </p:cNvSpPr>
          <p:nvPr/>
        </p:nvSpPr>
        <p:spPr bwMode="auto">
          <a:xfrm>
            <a:off x="403391" y="403309"/>
            <a:ext cx="9867531" cy="1118404"/>
          </a:xfrm>
          <a:prstGeom prst="cloudCallout">
            <a:avLst>
              <a:gd name="adj1" fmla="val 21474"/>
              <a:gd name="adj2" fmla="val 158329"/>
            </a:avLst>
          </a:prstGeom>
          <a:gradFill rotWithShape="1">
            <a:gsLst>
              <a:gs pos="0">
                <a:srgbClr val="FAA4D1"/>
              </a:gs>
              <a:gs pos="100000">
                <a:schemeClr val="bg1"/>
              </a:gs>
            </a:gsLst>
            <a:lin ang="5400000" scaled="1"/>
          </a:gradFill>
          <a:ln w="38100" cap="rnd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Ôn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chuyển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hướng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9895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7" descr="blob:file:///993173be-0db6-44b1-ad64-b6bfb7f9ed7b"/>
          <p:cNvSpPr>
            <a:spLocks noChangeAspect="1" noChangeArrowheads="1"/>
          </p:cNvSpPr>
          <p:nvPr/>
        </p:nvSpPr>
        <p:spPr bwMode="auto">
          <a:xfrm>
            <a:off x="5779156" y="878090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" name="di chuyen hu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667" r="20937" b="7500"/>
          <a:stretch/>
        </p:blipFill>
        <p:spPr>
          <a:xfrm>
            <a:off x="271091" y="306590"/>
            <a:ext cx="11718365" cy="6286500"/>
          </a:xfrm>
          <a:prstGeom prst="rect">
            <a:avLst/>
          </a:prstGeom>
          <a:ln w="2540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1842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an 44"/>
          <p:cNvSpPr/>
          <p:nvPr/>
        </p:nvSpPr>
        <p:spPr>
          <a:xfrm>
            <a:off x="1876425" y="171449"/>
            <a:ext cx="1970088" cy="2031423"/>
          </a:xfrm>
          <a:prstGeom prst="ca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954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</a:t>
            </a:r>
          </a:p>
        </p:txBody>
      </p:sp>
      <p:sp>
        <p:nvSpPr>
          <p:cNvPr id="46" name="Wave 45"/>
          <p:cNvSpPr/>
          <p:nvPr/>
        </p:nvSpPr>
        <p:spPr>
          <a:xfrm>
            <a:off x="4114799" y="171451"/>
            <a:ext cx="5500255" cy="1934440"/>
          </a:xfrm>
          <a:prstGeom prst="wav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</a:rPr>
              <a:t>“ </a:t>
            </a:r>
            <a:r>
              <a:rPr lang="en-US" sz="4000" b="1" dirty="0" smtClean="0">
                <a:solidFill>
                  <a:schemeClr val="bg1"/>
                </a:solidFill>
              </a:rPr>
              <a:t>THỎ NHẢY”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14500" y="2549236"/>
            <a:ext cx="8674100" cy="3546764"/>
          </a:xfrm>
          <a:prstGeom prst="roundRect">
            <a:avLst>
              <a:gd name="adj" fmla="val 32264"/>
            </a:avLst>
          </a:prstGeom>
          <a:solidFill>
            <a:schemeClr val="accent6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 smtClean="0"/>
              <a:t>CÁC EM QUAN SÁT VIDEO HƯỚNG DẪN TRÒ CHƠI THỎ NHẢY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04752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76425" y="-168275"/>
          <a:ext cx="8382000" cy="77120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382000"/>
              </a:tblGrid>
              <a:tr h="7712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400" b="1" kern="1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b="1" kern="1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pic>
        <p:nvPicPr>
          <p:cNvPr id="2" name="tho nh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273" r="1227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0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35"/>
          </a:xfrm>
        </p:spPr>
        <p:txBody>
          <a:bodyPr>
            <a:normAutofit/>
          </a:bodyPr>
          <a:lstStyle/>
          <a:p>
            <a:pPr lvl="0"/>
            <a:r>
              <a:rPr lang="en-US" smtClean="0">
                <a:solidFill>
                  <a:srgbClr val="4472C4"/>
                </a:solidFill>
                <a:latin typeface="Calibri"/>
              </a:rPr>
              <a:t>                         </a:t>
            </a:r>
            <a:endParaRPr lang="en-US" sz="4900" b="1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5" y="1340768"/>
            <a:ext cx="11881319" cy="4836195"/>
          </a:xfrm>
        </p:spPr>
        <p:txBody>
          <a:bodyPr/>
          <a:lstStyle/>
          <a:p>
            <a:pPr lvl="0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SG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SG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0115" y="3416801"/>
            <a:ext cx="53658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Nạp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 chất đạm – Protein.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“kiêng” chất béo.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 tinh bột cho cơ thể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đủ nước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sáng trước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8h.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trưa trước 12h.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tối trước 19h.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608" y="3377902"/>
            <a:ext cx="6291064" cy="34800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0"/>
            <a:ext cx="5760640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1824" y="476672"/>
            <a:ext cx="35283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Củng cố kiến thức</a:t>
            </a:r>
            <a:r>
              <a:rPr lang="en-SG" sz="2800" b="1">
                <a:solidFill>
                  <a:srgbClr val="FF0000"/>
                </a:solidFill>
              </a:rPr>
              <a:t/>
            </a:r>
            <a:br>
              <a:rPr lang="en-SG" sz="2800" b="1">
                <a:solidFill>
                  <a:srgbClr val="FF0000"/>
                </a:solidFill>
              </a:rPr>
            </a:b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23391787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36776" y="533400"/>
            <a:ext cx="7769225" cy="5410200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096000" y="3276601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00200" y="1066800"/>
            <a:ext cx="8686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     </a:t>
            </a: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</a:rPr>
              <a:t>CHÚC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</a:rPr>
              <a:t>CÙNG NGƯỜI THÂN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</a:rPr>
              <a:t> TẬP LUYỆN CHĂM CHỈ,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</a:rPr>
              <a:t>TĂNG CƯỜNG SỨC KHỎE,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</a:rPr>
              <a:t> HỌC TỐT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CHÀO TẠM BIỆT!</a:t>
            </a:r>
          </a:p>
        </p:txBody>
      </p:sp>
      <p:sp>
        <p:nvSpPr>
          <p:cNvPr id="28677" name="AutoShape 5" descr="Á Hậu Biểu Tượng Thể Dục Thao - Miễn Phí vector hình ảnh trên Pixaba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8678" name="AutoShape 7" descr="Á Hậu Biểu Tượng Thể Dục Thao - Miễn Phí vector hình ảnh trên Pixaba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0313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2694" y="1524000"/>
            <a:ext cx="11080377" cy="5105400"/>
          </a:xfrm>
          <a:prstGeom prst="roundRect">
            <a:avLst>
              <a:gd name="adj" fmla="val 9728"/>
            </a:avLst>
          </a:prstGeom>
          <a:solidFill>
            <a:srgbClr val="0000FF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506" y="1663464"/>
            <a:ext cx="10690412" cy="423722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vi-VN" sz="4400" b="1" dirty="0">
                <a:solidFill>
                  <a:srgbClr val="FFFF00"/>
                </a:solidFill>
                <a:latin typeface="+mj-lt"/>
              </a:rPr>
              <a:t>I. MỤC TIÊU:</a:t>
            </a:r>
          </a:p>
          <a:p>
            <a:pPr marL="0" indent="0">
              <a:buNone/>
              <a:defRPr/>
            </a:pPr>
            <a:r>
              <a:rPr lang="vi-VN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hợp hàng ngang,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 hàng, 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quay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chuyễn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vi-VN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124" name="WordArt 10"/>
          <p:cNvSpPr>
            <a:spLocks noChangeArrowheads="1" noChangeShapeType="1" noTextEdit="1"/>
          </p:cNvSpPr>
          <p:nvPr/>
        </p:nvSpPr>
        <p:spPr bwMode="auto">
          <a:xfrm>
            <a:off x="5146676" y="122239"/>
            <a:ext cx="2582863" cy="4524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</a:p>
        </p:txBody>
      </p:sp>
      <p:sp>
        <p:nvSpPr>
          <p:cNvPr id="5125" name="WordArt 10"/>
          <p:cNvSpPr>
            <a:spLocks noChangeArrowheads="1" noChangeShapeType="1" noTextEdit="1"/>
          </p:cNvSpPr>
          <p:nvPr/>
        </p:nvSpPr>
        <p:spPr bwMode="auto">
          <a:xfrm>
            <a:off x="3255964" y="434976"/>
            <a:ext cx="6116637" cy="6080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kern="1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kern="1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kern="1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kern="1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endParaRPr lang="en-US" sz="5400" b="1" kern="1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997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2022476" y="765175"/>
            <a:ext cx="3228975" cy="11303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1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Phần mở đầu:</a:t>
            </a:r>
          </a:p>
          <a:p>
            <a:pPr marL="0" indent="0"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a.Khởi động: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693863" y="-28575"/>
            <a:ext cx="982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III. Nội dung và phương pháp giảng dạy:</a:t>
            </a:r>
          </a:p>
        </p:txBody>
      </p:sp>
    </p:spTree>
    <p:extLst>
      <p:ext uri="{BB962C8B-B14F-4D97-AF65-F5344CB8AC3E}">
        <p14:creationId xmlns:p14="http://schemas.microsoft.com/office/powerpoint/2010/main" val="16062969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0"/>
          <a:stretch>
            <a:fillRect/>
          </a:stretch>
        </p:blipFill>
        <p:spPr bwMode="auto">
          <a:xfrm>
            <a:off x="2078038" y="220663"/>
            <a:ext cx="18224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r="18369"/>
          <a:stretch>
            <a:fillRect/>
          </a:stretch>
        </p:blipFill>
        <p:spPr bwMode="auto">
          <a:xfrm>
            <a:off x="4421188" y="220663"/>
            <a:ext cx="13716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Hình ảnh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r="5624"/>
          <a:stretch>
            <a:fillRect/>
          </a:stretch>
        </p:blipFill>
        <p:spPr bwMode="auto">
          <a:xfrm>
            <a:off x="6548438" y="220663"/>
            <a:ext cx="15240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r="3448"/>
          <a:stretch>
            <a:fillRect/>
          </a:stretch>
        </p:blipFill>
        <p:spPr bwMode="auto">
          <a:xfrm>
            <a:off x="8701088" y="220663"/>
            <a:ext cx="16002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Hình ảnh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 r="9502"/>
          <a:stretch>
            <a:fillRect/>
          </a:stretch>
        </p:blipFill>
        <p:spPr bwMode="auto">
          <a:xfrm>
            <a:off x="2341563" y="3360738"/>
            <a:ext cx="1295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Hình ảnh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r="11824"/>
          <a:stretch>
            <a:fillRect/>
          </a:stretch>
        </p:blipFill>
        <p:spPr bwMode="auto">
          <a:xfrm>
            <a:off x="4268788" y="3360738"/>
            <a:ext cx="1676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Hình ảnh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r="8957"/>
          <a:stretch>
            <a:fillRect/>
          </a:stretch>
        </p:blipFill>
        <p:spPr bwMode="auto">
          <a:xfrm>
            <a:off x="6586538" y="3360738"/>
            <a:ext cx="14478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Hình ảnh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 r="23109"/>
          <a:stretch>
            <a:fillRect/>
          </a:stretch>
        </p:blipFill>
        <p:spPr bwMode="auto">
          <a:xfrm>
            <a:off x="8739188" y="3360738"/>
            <a:ext cx="15240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098676" y="2932114"/>
            <a:ext cx="1781175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Xoay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Khớp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cổ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214813" y="2932114"/>
            <a:ext cx="1782762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Xoay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Khớp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vai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18263" y="2932114"/>
            <a:ext cx="1782762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Xoay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Khớp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tay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485188" y="2932114"/>
            <a:ext cx="2057400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err="1">
                <a:solidFill>
                  <a:schemeClr val="bg1"/>
                </a:solidFill>
              </a:rPr>
              <a:t>Xoay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Khớp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khủy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tay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98676" y="6167439"/>
            <a:ext cx="1781175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err="1">
                <a:solidFill>
                  <a:schemeClr val="bg1"/>
                </a:solidFill>
              </a:rPr>
              <a:t>Xoay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Khớp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cổ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tay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214813" y="6167439"/>
            <a:ext cx="1782762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Xoay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hông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418263" y="6167439"/>
            <a:ext cx="1782762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Xoay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Khớp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gối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610600" y="6167439"/>
            <a:ext cx="1905000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err="1">
                <a:solidFill>
                  <a:schemeClr val="bg1"/>
                </a:solidFill>
              </a:rPr>
              <a:t>Xoay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Khớp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cổ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chân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76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AutoShape 4"/>
          <p:cNvSpPr>
            <a:spLocks noChangeArrowheads="1"/>
          </p:cNvSpPr>
          <p:nvPr/>
        </p:nvSpPr>
        <p:spPr bwMode="auto">
          <a:xfrm>
            <a:off x="403391" y="403309"/>
            <a:ext cx="7617661" cy="1118404"/>
          </a:xfrm>
          <a:prstGeom prst="cloudCallout">
            <a:avLst>
              <a:gd name="adj1" fmla="val 21474"/>
              <a:gd name="adj2" fmla="val 158329"/>
            </a:avLst>
          </a:prstGeom>
          <a:gradFill rotWithShape="1">
            <a:gsLst>
              <a:gs pos="0">
                <a:srgbClr val="FAA4D1"/>
              </a:gs>
              <a:gs pos="100000">
                <a:schemeClr val="bg1"/>
              </a:gs>
            </a:gsLst>
            <a:lin ang="5400000" scaled="1"/>
          </a:gradFill>
          <a:ln w="38100" cap="rnd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ngang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69351" r="49275" b="15044"/>
          <a:stretch/>
        </p:blipFill>
        <p:spPr bwMode="auto">
          <a:xfrm>
            <a:off x="578572" y="1521713"/>
            <a:ext cx="11138067" cy="453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6473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AutoShape 4"/>
          <p:cNvSpPr>
            <a:spLocks noChangeArrowheads="1"/>
          </p:cNvSpPr>
          <p:nvPr/>
        </p:nvSpPr>
        <p:spPr bwMode="auto">
          <a:xfrm>
            <a:off x="403391" y="403309"/>
            <a:ext cx="7617661" cy="1118404"/>
          </a:xfrm>
          <a:prstGeom prst="cloudCallout">
            <a:avLst>
              <a:gd name="adj1" fmla="val 21474"/>
              <a:gd name="adj2" fmla="val 158329"/>
            </a:avLst>
          </a:prstGeom>
          <a:gradFill rotWithShape="1">
            <a:gsLst>
              <a:gs pos="0">
                <a:srgbClr val="FAA4D1"/>
              </a:gs>
              <a:gs pos="100000">
                <a:schemeClr val="bg1"/>
              </a:gs>
            </a:gsLst>
            <a:lin ang="5400000" scaled="1"/>
          </a:gradFill>
          <a:ln w="38100" cap="rnd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Dóng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ngang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65555" r="51691" b="20599"/>
          <a:stretch>
            <a:fillRect/>
          </a:stretch>
        </p:blipFill>
        <p:spPr bwMode="auto">
          <a:xfrm>
            <a:off x="137902" y="1789428"/>
            <a:ext cx="12054098" cy="526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4870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AutoShape 4"/>
          <p:cNvSpPr>
            <a:spLocks noChangeArrowheads="1"/>
          </p:cNvSpPr>
          <p:nvPr/>
        </p:nvSpPr>
        <p:spPr bwMode="auto">
          <a:xfrm>
            <a:off x="403391" y="403309"/>
            <a:ext cx="7617661" cy="1118404"/>
          </a:xfrm>
          <a:prstGeom prst="cloudCallout">
            <a:avLst>
              <a:gd name="adj1" fmla="val 21474"/>
              <a:gd name="adj2" fmla="val 158329"/>
            </a:avLst>
          </a:prstGeom>
          <a:gradFill rotWithShape="1">
            <a:gsLst>
              <a:gs pos="0">
                <a:srgbClr val="FAA4D1"/>
              </a:gs>
              <a:gs pos="100000">
                <a:schemeClr val="bg1"/>
              </a:gs>
            </a:gsLst>
            <a:lin ang="5400000" scaled="1"/>
          </a:gradFill>
          <a:ln w="38100" cap="rnd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ngang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6" t="65555" r="7832" b="20599"/>
          <a:stretch>
            <a:fillRect/>
          </a:stretch>
        </p:blipFill>
        <p:spPr bwMode="auto">
          <a:xfrm>
            <a:off x="403391" y="2033546"/>
            <a:ext cx="11744085" cy="473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3411227" y="1817899"/>
            <a:ext cx="800994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1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816062" y="1817899"/>
            <a:ext cx="800994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2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365030" y="1817899"/>
            <a:ext cx="800994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3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7710978" y="1817899"/>
            <a:ext cx="800994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4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8990950" y="1817899"/>
            <a:ext cx="800994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5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10270922" y="1817899"/>
            <a:ext cx="1631518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6 </a:t>
            </a:r>
            <a:r>
              <a:rPr lang="en-US" sz="2400" b="1" dirty="0" err="1"/>
              <a:t>hết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204973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14477" y="1661160"/>
            <a:ext cx="11787963" cy="4968240"/>
          </a:xfrm>
          <a:prstGeom prst="roundRect">
            <a:avLst>
              <a:gd name="adj" fmla="val 32264"/>
            </a:avLst>
          </a:prstGeom>
          <a:solidFill>
            <a:schemeClr val="accent6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b="1" dirty="0"/>
              <a:t>HỌC SINH </a:t>
            </a:r>
            <a:r>
              <a:rPr lang="en-US" sz="8800" b="1" dirty="0" smtClean="0"/>
              <a:t>QUAN </a:t>
            </a:r>
            <a:r>
              <a:rPr lang="en-US" sz="8800" b="1" dirty="0"/>
              <a:t>SÁT </a:t>
            </a:r>
            <a:r>
              <a:rPr lang="en-US" sz="8800" b="1" dirty="0" smtClean="0"/>
              <a:t>VIDEO</a:t>
            </a:r>
            <a:endParaRPr lang="en-US" sz="8800" b="1" dirty="0"/>
          </a:p>
        </p:txBody>
      </p:sp>
      <p:sp>
        <p:nvSpPr>
          <p:cNvPr id="12293" name="AutoShape 4"/>
          <p:cNvSpPr>
            <a:spLocks noChangeArrowheads="1"/>
          </p:cNvSpPr>
          <p:nvPr/>
        </p:nvSpPr>
        <p:spPr bwMode="auto">
          <a:xfrm>
            <a:off x="403391" y="403309"/>
            <a:ext cx="9867531" cy="1118404"/>
          </a:xfrm>
          <a:prstGeom prst="cloudCallout">
            <a:avLst>
              <a:gd name="adj1" fmla="val 21474"/>
              <a:gd name="adj2" fmla="val 158329"/>
            </a:avLst>
          </a:prstGeom>
          <a:gradFill rotWithShape="1">
            <a:gsLst>
              <a:gs pos="0">
                <a:srgbClr val="FAA4D1"/>
              </a:gs>
              <a:gs pos="100000">
                <a:schemeClr val="bg1"/>
              </a:gs>
            </a:gsLst>
            <a:lin ang="5400000" scaled="1"/>
          </a:gradFill>
          <a:ln w="38100" cap="rnd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Ôn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vượt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chướng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ngại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vật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030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7" descr="blob:file:///993173be-0db6-44b1-ad64-b6bfb7f9ed7b"/>
          <p:cNvSpPr>
            <a:spLocks noChangeAspect="1" noChangeArrowheads="1"/>
          </p:cNvSpPr>
          <p:nvPr/>
        </p:nvSpPr>
        <p:spPr bwMode="auto">
          <a:xfrm>
            <a:off x="5779156" y="878090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" name="vuot chuong ngau v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523" t="20393" r="27506" b="21568"/>
          <a:stretch/>
        </p:blipFill>
        <p:spPr>
          <a:xfrm>
            <a:off x="330296" y="345141"/>
            <a:ext cx="11507320" cy="6189009"/>
          </a:xfrm>
          <a:prstGeom prst="rect">
            <a:avLst/>
          </a:prstGeom>
          <a:ln w="2540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443865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340</Words>
  <Application>Microsoft Office PowerPoint</Application>
  <PresentationFormat>Widescreen</PresentationFormat>
  <Paragraphs>73</Paragraphs>
  <Slides>17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83</cp:revision>
  <dcterms:created xsi:type="dcterms:W3CDTF">2021-11-28T13:36:39Z</dcterms:created>
  <dcterms:modified xsi:type="dcterms:W3CDTF">2022-01-23T05:49:44Z</dcterms:modified>
</cp:coreProperties>
</file>